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58" r:id="rId5"/>
    <p:sldId id="261" r:id="rId6"/>
    <p:sldId id="264" r:id="rId7"/>
    <p:sldId id="257" r:id="rId8"/>
    <p:sldId id="263" r:id="rId9"/>
    <p:sldId id="267" r:id="rId10"/>
    <p:sldId id="266" r:id="rId11"/>
    <p:sldId id="265" r:id="rId12"/>
    <p:sldId id="262" r:id="rId13"/>
    <p:sldId id="268" r:id="rId14"/>
    <p:sldId id="270" r:id="rId15"/>
    <p:sldId id="272" r:id="rId16"/>
    <p:sldId id="273" r:id="rId17"/>
    <p:sldId id="271" r:id="rId18"/>
    <p:sldId id="269" r:id="rId19"/>
    <p:sldId id="274" r:id="rId20"/>
    <p:sldId id="277" r:id="rId21"/>
    <p:sldId id="276" r:id="rId22"/>
    <p:sldId id="275" r:id="rId23"/>
    <p:sldId id="278" r:id="rId24"/>
    <p:sldId id="280" r:id="rId25"/>
    <p:sldId id="279" r:id="rId26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55C8-217E-4357-88A1-5EFFB9F0F8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B3D8B3-D45E-480E-9EEE-C3652574AB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0FCC1-F022-4134-B25A-B78DAB6C6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62037-9263-4509-9684-0848016E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34FFA-7E12-4B71-B34A-8A03CEE9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836548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1CB55-2486-4EA3-B561-BE21B9A70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5B2AA-1B17-4D0A-B389-9C19B933B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E9D46-BD89-4A1A-BCC2-2DD2FDD18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FCCE6-2A70-4667-BEF8-657ED2B19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AF23C-AC11-4704-A9F2-BFA23AF36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73229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E83E29-C877-4379-836E-489D4FFAC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F82B09-EF87-4EF3-BD93-9C78FA1AF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6EC09-9AFB-46A2-8984-FE5CDAFFE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187FE-70B2-44E3-A335-29D3DB74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64232-E7BA-4D20-8C6A-AC03DFB04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278358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E6B7-E0A3-485B-B5CD-646D7EF4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3B304-D820-4264-AC5B-7A50D4860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2EFA9-23A8-4941-A55A-FDFD8045C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88E21-C95D-4964-A4F1-56E5967F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C3323-7B40-4EA0-82E3-15BFB2784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46598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50A13-B099-41E0-9E47-18B4EF01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C3ECA-0BC6-47E1-BCCC-37C5A1DF7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7228C-DBA5-4DFB-84CA-29E249AEC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A18C6-4187-420C-B377-EF395E73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60368-AE55-4601-80AA-AB44BFE3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5810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1CCC-DA31-4AC8-AC9A-906137E39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80BF4-0A4E-42E8-BC40-7CE517EFA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60620E-0DDA-49B2-B895-222B5F6E6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FFA77-DF13-4AC7-BBB4-E7E42AC0B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B53159-0911-4A43-A00B-F40AC4250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DB0EFB-E93A-46AD-A0D7-259DAD559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38724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9868C-FA50-4594-9970-68A74F62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BFD54-5CD3-4A1B-9B4C-2B6B73AB1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ED92F-B163-40D4-88A4-A7CAE36702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B77F7D-D57A-4880-A79A-AA8C8DAC8B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6D054D-CD2F-41D1-85AD-AD7E4DD60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57EB0B-4DE9-4FD7-99EA-6B8804D7B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C0BB9A-7960-42FE-9DBD-7E7ADDC78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A5BCB9-AB8D-4ABB-9167-397D4FF9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851327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BBF84-E378-4B42-A011-3CFD4435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D1DE5-A614-4E38-8C19-F617672AC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B7A51-0263-4AD3-B39E-23ADCDF12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244F7B-60B0-495D-B77E-E1D33005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093611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A095C-3FF9-467E-A129-4114EDB5B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292DF9-0763-4F2A-9A41-6727E407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46ADA-C5D2-465E-B5A6-E4DBA77AC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0959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53919-B528-4C6A-8667-8DE992E2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E60AC-4354-43EA-9BC3-50D93DF28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E200E-2123-49F6-99F7-AD2DA86CA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06C10-4028-4873-84B9-4C58889BA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E412D-157E-4D8D-9E26-D5B9E990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9E2F1-1237-445E-81D0-4A85225C0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82803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1BBD6-A4A2-40CC-910B-D9B832D2F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2DA1E-CC59-4BAA-9F38-924AF2DC5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DFE6D-809A-42C8-B630-F0BCBF3F2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172C4-8B67-4CEA-8F94-CDF76B1C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02CE1-A97A-4CC0-AB95-4BCA3557A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5D96B-D9F9-45EE-912D-E4A13700E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5008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54521-65A5-49A5-83FF-27E8B9F9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D3E6-4730-40D9-AA61-0C6DEB038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9D36-BF45-48DE-AE20-7F71A41C7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3A449-1FDC-4F3A-990C-031DFDC32722}" type="datetimeFigureOut">
              <a:rPr lang="en-PK" smtClean="0"/>
              <a:t>06/11/2020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2AD3B-7BB9-4AEE-A325-E4C99DED6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1B4F4-E89A-484E-A632-A05E7C05D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6E3BA-E82B-47C6-AA9A-71946FD1843B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95652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D6D474-E30F-4E8A-BF60-9225B41F8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82" y="0"/>
            <a:ext cx="3742328" cy="41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88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F16731-AED1-4767-BFC3-D3B49E165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13" y="1301784"/>
            <a:ext cx="7654096" cy="404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0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20E29-3B81-4E35-B725-BFAD9F3A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194811"/>
            <a:ext cx="7063931" cy="422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4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4BFC8A-03D1-4310-9AF9-B264D4CA1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51" y="0"/>
            <a:ext cx="8413773" cy="4739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801F65-D359-4170-A471-B81EC12E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51" y="5126783"/>
            <a:ext cx="10688542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943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3C094-F1ED-42D3-B9C0-18456245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73" y="0"/>
            <a:ext cx="4773109" cy="12630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BE81DB-5DB1-4383-A8D4-B90E24C3C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723" y="1130351"/>
            <a:ext cx="8259703" cy="47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2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701F71-EC64-4486-9D10-5278D3041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756" y="389707"/>
            <a:ext cx="9402487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7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8A714-BD84-4E21-B241-5B07F0BCA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830007" cy="34365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4267F7-3697-4EDD-BCD8-778CF73FE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75048"/>
            <a:ext cx="7592512" cy="25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5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C48180-AD89-4550-A503-8F74A1DFE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942"/>
            <a:ext cx="5352996" cy="16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4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592A9D-9984-483D-A07F-804E9310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792"/>
            <a:ext cx="8821381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439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12FC3F-CD74-4813-A4A2-8FBD06959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050542" cy="491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41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938F4D-83C5-463C-B7BA-B1B4DD99A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941"/>
            <a:ext cx="8735644" cy="493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89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C1BF2-653E-470F-AAEC-AED033321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93" y="136861"/>
            <a:ext cx="4515480" cy="1209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D6628-2CD3-4AD0-8CD9-BA3C16392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5367"/>
            <a:ext cx="4817504" cy="880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576A1C-A7B8-4F1B-A820-A7513252A3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4616"/>
            <a:ext cx="4953691" cy="44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663DB4-63E7-4D66-A205-C2D425A85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11027"/>
            <a:ext cx="4058216" cy="81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068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544F0D-3DAC-408A-A295-693896EB2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34" y="0"/>
            <a:ext cx="5916544" cy="113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238D9B-12CD-4A4D-8877-03E49B688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5154"/>
            <a:ext cx="5417492" cy="10534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AD966-D34E-4832-9123-FB0660253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862183"/>
            <a:ext cx="6344535" cy="1133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3EC7F-0961-4D88-9547-7BED63C4C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34909"/>
            <a:ext cx="2831824" cy="10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556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A3495-5282-4D2B-9414-C78413D6F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11159" cy="10539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9D61E-2956-4681-920C-E491706AE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66835"/>
            <a:ext cx="6102004" cy="22321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85D3C7-C311-4DC3-AD8A-AAD5E29EE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42890"/>
            <a:ext cx="10726647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79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C5DFCA-DD8B-4E3A-85A0-EB7F0E574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507"/>
            <a:ext cx="6230219" cy="819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E56B5C-6249-4F78-A935-36D6FFCAE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55" y="1391861"/>
            <a:ext cx="6992326" cy="7525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4C8666-B527-42C5-9521-4819211B1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5" y="2765524"/>
            <a:ext cx="4296375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62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24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26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3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0E4C6D-59CC-47BA-A539-8C4079BF1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296904" cy="4486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D84D30-6EEE-401D-96EC-A009505F4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363" y="409632"/>
            <a:ext cx="4305901" cy="40772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1196E9-D0AB-470D-AA83-5FDC4E399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778" y="4671464"/>
            <a:ext cx="3550968" cy="2988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9C3EC0-465F-4F67-9A5D-3956376EB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254" y="4662244"/>
            <a:ext cx="3550967" cy="26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77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23D1B-841D-4340-A0E1-170B9DD7D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04" y="1560444"/>
            <a:ext cx="4873718" cy="33236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C91DD5-DE1E-4B4F-A73F-6A673B81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700" y="1447138"/>
            <a:ext cx="6052279" cy="34401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722636-5606-4255-A82E-AD1165433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677" y="5293356"/>
            <a:ext cx="2066350" cy="70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9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868E7-20A4-4EB2-AE3A-0CBD9DB30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17" y="932060"/>
            <a:ext cx="4754460" cy="3172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3961BE-6E68-4364-9BB1-16C9CEC3F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34" y="4875327"/>
            <a:ext cx="4610743" cy="685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B84487-9A9C-4D59-997F-89730CFD1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825" y="4770538"/>
            <a:ext cx="2305372" cy="79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4375F5-338E-4C03-8C23-9B3037E14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793" y="930302"/>
            <a:ext cx="4414154" cy="31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31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49BCD6-1B70-4669-9353-AAA46B30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68"/>
            <a:ext cx="3915321" cy="11336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41A24A-3739-4C8F-9F26-BBBCA7E8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32" y="4400901"/>
            <a:ext cx="5734850" cy="1695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A9CF05-A658-4A9B-AFD5-188244141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46985"/>
            <a:ext cx="8468139" cy="2191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C9B34-56F5-4B96-A717-A0F63757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978" y="6068668"/>
            <a:ext cx="1543265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45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656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A3AB49-C91E-40D9-B61A-3F7AD1FB6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47" y="0"/>
            <a:ext cx="7849695" cy="4401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15E918-899F-4F25-8DD2-FAD6E875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34007">
            <a:off x="141264" y="2455689"/>
            <a:ext cx="2896004" cy="13241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D6E35E-9AC2-45E7-82D5-B1E1676F2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36" y="4527665"/>
            <a:ext cx="4877481" cy="1247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6A14C2-A4E1-48D5-8AE3-1E0995EB3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557" y="6046547"/>
            <a:ext cx="4906060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6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8931F8-D314-4420-B721-64752E26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563" y="1384530"/>
            <a:ext cx="512516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88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573</TotalTime>
  <Words>0</Words>
  <Application>Microsoft Office PowerPoint</Application>
  <PresentationFormat>Widescreen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Kinza Zaheer</dc:creator>
  <cp:lastModifiedBy>Kinza Zaheer</cp:lastModifiedBy>
  <cp:revision>15</cp:revision>
  <dcterms:created xsi:type="dcterms:W3CDTF">2020-11-01T06:45:37Z</dcterms:created>
  <dcterms:modified xsi:type="dcterms:W3CDTF">2020-11-06T14:45:52Z</dcterms:modified>
</cp:coreProperties>
</file>